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84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471737-8AC8-4718-AC93-7F9E8B70D6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6952CCA-3C76-474F-B221-D3306EA0F2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1C73A6E-911C-4999-8144-2D1690CBC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680B-4D96-4580-BCF6-717E731BF8C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0F6333-369D-45F3-95E8-35FC0B980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3057471-B5BD-4F35-BA8E-791B5A0FD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495B5-7764-47B5-862C-7B4E535650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55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D6C47-C9DF-452B-906F-61B6564CD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8A4546-29F9-4478-A7ED-8A27C25EBE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12CF19-F18E-46EC-AC25-A507B8159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680B-4D96-4580-BCF6-717E731BF8C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565383-CD64-4C61-8976-F7B9FDB39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DCCFEE-6AC0-41F6-911F-E1E99DB5E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495B5-7764-47B5-862C-7B4E535650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3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DA41AC8-0FFD-41DF-A238-291DE58F22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167DCC3-FFB9-494C-91CB-382CF6064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C353AA-0C5C-40FC-BCBE-DF6548458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680B-4D96-4580-BCF6-717E731BF8C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49504F-36BE-416C-AD3E-F4428B0C9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3E437C-346C-4C4D-8C09-54652A4BF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495B5-7764-47B5-862C-7B4E535650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606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29AA40-9EC8-4D0B-B465-A52FA3E4F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25AAAC-8EE4-49F2-AF29-263B46F12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8F736B-0645-417E-BC86-05D119C4D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680B-4D96-4580-BCF6-717E731BF8C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88B4A7-5C41-476F-977D-2422E427E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6D004B-E849-42E0-991C-F5BA4EBB6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495B5-7764-47B5-862C-7B4E535650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392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FDC3F-A48B-4BF3-B7AE-C5D9D7E56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C5FBFD1-5461-49FA-9B6C-5C11E4114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978F49-451F-411E-A035-7548158AB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680B-4D96-4580-BCF6-717E731BF8C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F74CB2C-A1D3-4993-A868-CD20EDB9F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A2D190-C63F-453C-A33B-A4751358C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495B5-7764-47B5-862C-7B4E535650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70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41C552-8991-4011-8345-CE14902DA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182A6D-87F1-4060-AB9C-DC3C218237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D719B3A-BEDF-40DE-A976-0C9B0622A8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1F6F5EE-B368-4FD1-B90D-E34DBA4AE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680B-4D96-4580-BCF6-717E731BF8C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C9E6A00-49FE-409B-9AA9-B8FA849B4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2FFFD31-6A07-49CC-A158-DAFB9C652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495B5-7764-47B5-862C-7B4E535650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243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D8A27A-1F85-4508-9609-B607A6D7B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2D8D81E-30E7-47B7-B716-2035B40D0A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0EE4726-297E-42D1-8ABE-6EACDB81AD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E7DEB8D-CC4A-48EB-A94B-5651E8B84E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8419A14-4748-4B05-94C9-50463E51F7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31E2517-AFF3-4C17-A708-D531EE863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680B-4D96-4580-BCF6-717E731BF8C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5A7B1D8-7E7B-4ADE-A2F9-3360EE7E3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68BF1A7-818F-43C8-A65A-0BB99DF72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495B5-7764-47B5-862C-7B4E535650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107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F9A036-CA57-497D-8222-CEA95748A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B62CB77-20ED-4D9A-9D12-4CC165F5F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680B-4D96-4580-BCF6-717E731BF8C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BFA5BC4-C669-4DF3-9749-9278B7555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86F1BA5-230F-4608-AD57-467852DA2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495B5-7764-47B5-862C-7B4E535650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11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FE0F817-6320-44B8-BB2C-F1F662AC7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680B-4D96-4580-BCF6-717E731BF8C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F4C2750-1D56-44EF-BA90-B096525ED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9B7C6C8-480B-4AFA-8352-37431C513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495B5-7764-47B5-862C-7B4E535650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6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73A303-87B6-4655-92CB-E8F693782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F2E6F1-F509-4459-A1A9-903BA002F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044C966-91FD-4375-BC6D-56FA5CF18A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A491020-284E-497D-BB54-60B829DB4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680B-4D96-4580-BCF6-717E731BF8C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2495C8-0198-4795-BC9C-3C40CEE05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0A2F6DA-2DE4-48E7-9046-9608C1F29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495B5-7764-47B5-862C-7B4E535650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91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11030B-8025-4294-9909-4C977631A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EEF7342-09F4-4AF9-BAC3-0B3E8DFEDC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2D024B3-14C4-47DC-ABAC-C021044289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337F059-FC76-46CA-B531-87A923FE2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680B-4D96-4580-BCF6-717E731BF8C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23776EE-AA49-498D-9111-4EC094912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3912246-84DD-4343-89AF-B9B714E88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495B5-7764-47B5-862C-7B4E535650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952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EFB9C68-581C-4A1C-8A52-EBB5A0CEF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34F193-0ABD-4E61-95D6-55D0137A7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A82A719-9FDE-46EA-8289-A4CA12D372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5680B-4D96-4580-BCF6-717E731BF8C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46C0BB9-E53E-4217-BD93-7D087754D2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CE587A0-5B2A-4E66-90D5-631F5012EC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495B5-7764-47B5-862C-7B4E535650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766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rafik 2">
            <a:extLst>
              <a:ext uri="{FF2B5EF4-FFF2-40B4-BE49-F238E27FC236}">
                <a16:creationId xmlns:a16="http://schemas.microsoft.com/office/drawing/2014/main" id="{06BE3D0E-5C87-42E0-8BD4-DFCFC678F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51" y="662608"/>
            <a:ext cx="10912184" cy="6138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6C8130ED-324F-444F-8CE4-37400E78FD2B}"/>
              </a:ext>
            </a:extLst>
          </p:cNvPr>
          <p:cNvSpPr/>
          <p:nvPr/>
        </p:nvSpPr>
        <p:spPr>
          <a:xfrm>
            <a:off x="6043343" y="2451652"/>
            <a:ext cx="503583" cy="198781"/>
          </a:xfrm>
          <a:prstGeom prst="ellipse">
            <a:avLst/>
          </a:prstGeom>
          <a:solidFill>
            <a:schemeClr val="accent1">
              <a:alpha val="0"/>
            </a:schemeClr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1B823AA-E7A1-42A4-975F-1CEB0247F80A}"/>
              </a:ext>
            </a:extLst>
          </p:cNvPr>
          <p:cNvSpPr txBox="1"/>
          <p:nvPr/>
        </p:nvSpPr>
        <p:spPr>
          <a:xfrm>
            <a:off x="229704" y="150191"/>
            <a:ext cx="4417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SK Non-</a:t>
            </a:r>
            <a:r>
              <a:rPr lang="de-CH" dirty="0" err="1"/>
              <a:t>compliant</a:t>
            </a:r>
            <a:r>
              <a:rPr lang="de-CH" dirty="0"/>
              <a:t> SAP 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439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DE32E8E1-1C8C-405A-A674-39F236CC3461}"/>
              </a:ext>
            </a:extLst>
          </p:cNvPr>
          <p:cNvSpPr txBox="1"/>
          <p:nvPr/>
        </p:nvSpPr>
        <p:spPr>
          <a:xfrm>
            <a:off x="229704" y="150191"/>
            <a:ext cx="4417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SK SAP-</a:t>
            </a:r>
            <a:r>
              <a:rPr lang="de-CH" dirty="0" err="1"/>
              <a:t>compliant</a:t>
            </a:r>
            <a:r>
              <a:rPr lang="de-CH" dirty="0"/>
              <a:t> Format</a:t>
            </a:r>
            <a:endParaRPr lang="en-US" dirty="0"/>
          </a:p>
        </p:txBody>
      </p:sp>
      <p:pic>
        <p:nvPicPr>
          <p:cNvPr id="2050" name="Grafik 1">
            <a:extLst>
              <a:ext uri="{FF2B5EF4-FFF2-40B4-BE49-F238E27FC236}">
                <a16:creationId xmlns:a16="http://schemas.microsoft.com/office/drawing/2014/main" id="{D932C028-3EEB-4DCD-9465-A16EB816E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93" y="519523"/>
            <a:ext cx="10914822" cy="613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B5024435-3F63-451B-BE57-1BE94056834F}"/>
              </a:ext>
            </a:extLst>
          </p:cNvPr>
          <p:cNvSpPr/>
          <p:nvPr/>
        </p:nvSpPr>
        <p:spPr>
          <a:xfrm>
            <a:off x="5935236" y="2712909"/>
            <a:ext cx="503583" cy="198781"/>
          </a:xfrm>
          <a:prstGeom prst="ellipse">
            <a:avLst/>
          </a:prstGeom>
          <a:solidFill>
            <a:schemeClr val="accent1">
              <a:alpha val="0"/>
            </a:schemeClr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238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Grafik 4">
            <a:extLst>
              <a:ext uri="{FF2B5EF4-FFF2-40B4-BE49-F238E27FC236}">
                <a16:creationId xmlns:a16="http://schemas.microsoft.com/office/drawing/2014/main" id="{6124F583-7921-4B08-8B2B-78D1B30BB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41" y="662042"/>
            <a:ext cx="10896803" cy="612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992F4F22-C423-44D7-A1E9-C253880FD6F9}"/>
              </a:ext>
            </a:extLst>
          </p:cNvPr>
          <p:cNvSpPr/>
          <p:nvPr/>
        </p:nvSpPr>
        <p:spPr>
          <a:xfrm>
            <a:off x="4570392" y="3388574"/>
            <a:ext cx="503583" cy="198781"/>
          </a:xfrm>
          <a:prstGeom prst="ellipse">
            <a:avLst/>
          </a:prstGeom>
          <a:solidFill>
            <a:schemeClr val="accent1">
              <a:alpha val="0"/>
            </a:schemeClr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D6B7DA4-0E42-48F7-BFFF-ED0512D4B782}"/>
              </a:ext>
            </a:extLst>
          </p:cNvPr>
          <p:cNvSpPr txBox="1"/>
          <p:nvPr/>
        </p:nvSpPr>
        <p:spPr>
          <a:xfrm>
            <a:off x="229704" y="150191"/>
            <a:ext cx="4417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NL Non-</a:t>
            </a:r>
            <a:r>
              <a:rPr lang="de-CH" dirty="0" err="1"/>
              <a:t>compliant</a:t>
            </a:r>
            <a:r>
              <a:rPr lang="de-CH" dirty="0"/>
              <a:t> SAP 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348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Grafik 8">
            <a:extLst>
              <a:ext uri="{FF2B5EF4-FFF2-40B4-BE49-F238E27FC236}">
                <a16:creationId xmlns:a16="http://schemas.microsoft.com/office/drawing/2014/main" id="{A1CE65C3-72B7-4B22-A39F-33BFAD7D5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275" y="610479"/>
            <a:ext cx="10703112" cy="602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1D24410-8C9C-4B2C-84D2-33389C6948FB}"/>
              </a:ext>
            </a:extLst>
          </p:cNvPr>
          <p:cNvSpPr txBox="1"/>
          <p:nvPr/>
        </p:nvSpPr>
        <p:spPr>
          <a:xfrm>
            <a:off x="229704" y="150191"/>
            <a:ext cx="4417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NL SAP-</a:t>
            </a:r>
            <a:r>
              <a:rPr lang="de-CH" dirty="0" err="1"/>
              <a:t>compliant</a:t>
            </a:r>
            <a:r>
              <a:rPr lang="de-CH" dirty="0"/>
              <a:t> Format</a:t>
            </a:r>
            <a:endParaRPr lang="en-US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8C8A4AB-FC47-48D2-ACC9-670CAE303374}"/>
              </a:ext>
            </a:extLst>
          </p:cNvPr>
          <p:cNvSpPr/>
          <p:nvPr/>
        </p:nvSpPr>
        <p:spPr>
          <a:xfrm>
            <a:off x="6434531" y="2778974"/>
            <a:ext cx="503583" cy="198781"/>
          </a:xfrm>
          <a:prstGeom prst="ellipse">
            <a:avLst/>
          </a:prstGeom>
          <a:solidFill>
            <a:schemeClr val="accent1">
              <a:alpha val="0"/>
            </a:schemeClr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923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Breitbild</PresentationFormat>
  <Paragraphs>4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Frédéric Alexandre</dc:creator>
  <cp:lastModifiedBy>Frédéric Alexandre</cp:lastModifiedBy>
  <cp:revision>2</cp:revision>
  <dcterms:created xsi:type="dcterms:W3CDTF">2021-04-27T06:58:09Z</dcterms:created>
  <dcterms:modified xsi:type="dcterms:W3CDTF">2021-04-27T07:04:29Z</dcterms:modified>
</cp:coreProperties>
</file>