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71737-8AC8-4718-AC93-7F9E8B70D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952CCA-3C76-474F-B221-D3306EA0F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C73A6E-911C-4999-8144-2D1690CB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F6333-369D-45F3-95E8-35FC0B98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57471-B5BD-4F35-BA8E-791B5A0F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D6C47-C9DF-452B-906F-61B6564C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8A4546-29F9-4478-A7ED-8A27C25EB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2CF19-F18E-46EC-AC25-A507B81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565383-CD64-4C61-8976-F7B9FDB3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CCFEE-6AC0-41F6-911F-E1E99DB5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A41AC8-0FFD-41DF-A238-291DE58F2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67DCC3-FFB9-494C-91CB-382CF606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C353AA-0C5C-40FC-BCBE-DF654845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9504F-36BE-416C-AD3E-F4428B0C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E437C-346C-4C4D-8C09-54652A4B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9AA40-9EC8-4D0B-B465-A52FA3E4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5AAAC-8EE4-49F2-AF29-263B46F1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8F736B-0645-417E-BC86-05D119C4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88B4A7-5C41-476F-977D-2422E427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6D004B-E849-42E0-991C-F5BA4EBB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FDC3F-A48B-4BF3-B7AE-C5D9D7E5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5FBFD1-5461-49FA-9B6C-5C11E4114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78F49-451F-411E-A035-7548158A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4CB2C-A1D3-4993-A868-CD20EDB9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A2D190-C63F-453C-A33B-A4751358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1C552-8991-4011-8345-CE14902D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82A6D-87F1-4060-AB9C-DC3C21823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719B3A-BEDF-40DE-A976-0C9B0622A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F6F5EE-B368-4FD1-B90D-E34DBA4A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9E6A00-49FE-409B-9AA9-B8FA849B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FFFD31-6A07-49CC-A158-DAFB9C6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8A27A-1F85-4508-9609-B607A6D7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D8D81E-30E7-47B7-B716-2035B40D0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EE4726-297E-42D1-8ABE-6EACDB81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7DEB8D-CC4A-48EB-A94B-5651E8B84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419A14-4748-4B05-94C9-50463E51F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1E2517-AFF3-4C17-A708-D531EE86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A7B1D8-7E7B-4ADE-A2F9-3360EE7E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BF1A7-818F-43C8-A65A-0BB99DF7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9A036-CA57-497D-8222-CEA95748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62CB77-20ED-4D9A-9D12-4CC165F5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A5BC4-C669-4DF3-9749-9278B755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6F1BA5-230F-4608-AD57-467852DA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E0F817-6320-44B8-BB2C-F1F662AC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4C2750-1D56-44EF-BA90-B096525E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B7C6C8-480B-4AFA-8352-37431C51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6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3A303-87B6-4655-92CB-E8F6937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F2E6F1-F509-4459-A1A9-903BA002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44C966-91FD-4375-BC6D-56FA5CF18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491020-284E-497D-BB54-60B829DB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2495C8-0198-4795-BC9C-3C40CEE0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A2F6DA-2DE4-48E7-9046-9608C1F2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030B-8025-4294-9909-4C977631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EF7342-09F4-4AF9-BAC3-0B3E8DFED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D024B3-14C4-47DC-ABAC-C0210442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37F059-FC76-46CA-B531-87A923FE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3776EE-AA49-498D-9111-4EC09491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912246-84DD-4343-89AF-B9B714E8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FB9C68-581C-4A1C-8A52-EBB5A0CE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34F193-0ABD-4E61-95D6-55D0137A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82A719-9FDE-46EA-8289-A4CA12D37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680B-4D96-4580-BCF6-717E731BF8C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6C0BB9-E53E-4217-BD93-7D087754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E587A0-5B2A-4E66-90D5-631F5012E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5B5-7764-47B5-862C-7B4E53565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">
            <a:extLst>
              <a:ext uri="{FF2B5EF4-FFF2-40B4-BE49-F238E27FC236}">
                <a16:creationId xmlns:a16="http://schemas.microsoft.com/office/drawing/2014/main" id="{06BE3D0E-5C87-42E0-8BD4-DFCFC678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1" y="662608"/>
            <a:ext cx="10912184" cy="613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C8130ED-324F-444F-8CE4-37400E78FD2B}"/>
              </a:ext>
            </a:extLst>
          </p:cNvPr>
          <p:cNvSpPr/>
          <p:nvPr/>
        </p:nvSpPr>
        <p:spPr>
          <a:xfrm>
            <a:off x="6043343" y="2451652"/>
            <a:ext cx="503583" cy="19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B823AA-E7A1-42A4-975F-1CEB0247F80A}"/>
              </a:ext>
            </a:extLst>
          </p:cNvPr>
          <p:cNvSpPr txBox="1"/>
          <p:nvPr/>
        </p:nvSpPr>
        <p:spPr>
          <a:xfrm>
            <a:off x="229704" y="150191"/>
            <a:ext cx="44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SK Non-</a:t>
            </a:r>
            <a:r>
              <a:rPr lang="de-CH" dirty="0" err="1"/>
              <a:t>compliant</a:t>
            </a:r>
            <a:r>
              <a:rPr lang="de-CH" dirty="0"/>
              <a:t> SAP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3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E32E8E1-1C8C-405A-A674-39F236CC3461}"/>
              </a:ext>
            </a:extLst>
          </p:cNvPr>
          <p:cNvSpPr txBox="1"/>
          <p:nvPr/>
        </p:nvSpPr>
        <p:spPr>
          <a:xfrm>
            <a:off x="229704" y="150191"/>
            <a:ext cx="44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SK SAP-</a:t>
            </a:r>
            <a:r>
              <a:rPr lang="de-CH" dirty="0" err="1"/>
              <a:t>compliant</a:t>
            </a:r>
            <a:r>
              <a:rPr lang="de-CH" dirty="0"/>
              <a:t> Format</a:t>
            </a:r>
            <a:endParaRPr lang="en-US" dirty="0"/>
          </a:p>
        </p:txBody>
      </p:sp>
      <p:pic>
        <p:nvPicPr>
          <p:cNvPr id="2050" name="Grafik 1">
            <a:extLst>
              <a:ext uri="{FF2B5EF4-FFF2-40B4-BE49-F238E27FC236}">
                <a16:creationId xmlns:a16="http://schemas.microsoft.com/office/drawing/2014/main" id="{D932C028-3EEB-4DCD-9465-A16EB816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3" y="519523"/>
            <a:ext cx="10914822" cy="61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5024435-3F63-451B-BE57-1BE94056834F}"/>
              </a:ext>
            </a:extLst>
          </p:cNvPr>
          <p:cNvSpPr/>
          <p:nvPr/>
        </p:nvSpPr>
        <p:spPr>
          <a:xfrm>
            <a:off x="5935236" y="2712909"/>
            <a:ext cx="503583" cy="19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">
            <a:extLst>
              <a:ext uri="{FF2B5EF4-FFF2-40B4-BE49-F238E27FC236}">
                <a16:creationId xmlns:a16="http://schemas.microsoft.com/office/drawing/2014/main" id="{6124F583-7921-4B08-8B2B-78D1B30B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1" y="662042"/>
            <a:ext cx="10896803" cy="61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92F4F22-C423-44D7-A1E9-C253880FD6F9}"/>
              </a:ext>
            </a:extLst>
          </p:cNvPr>
          <p:cNvSpPr/>
          <p:nvPr/>
        </p:nvSpPr>
        <p:spPr>
          <a:xfrm>
            <a:off x="4570392" y="3388574"/>
            <a:ext cx="503583" cy="19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6B7DA4-0E42-48F7-BFFF-ED0512D4B782}"/>
              </a:ext>
            </a:extLst>
          </p:cNvPr>
          <p:cNvSpPr txBox="1"/>
          <p:nvPr/>
        </p:nvSpPr>
        <p:spPr>
          <a:xfrm>
            <a:off x="229704" y="150191"/>
            <a:ext cx="44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NL Non-</a:t>
            </a:r>
            <a:r>
              <a:rPr lang="de-CH" dirty="0" err="1"/>
              <a:t>compliant</a:t>
            </a:r>
            <a:r>
              <a:rPr lang="de-CH" dirty="0"/>
              <a:t> SAP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4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8">
            <a:extLst>
              <a:ext uri="{FF2B5EF4-FFF2-40B4-BE49-F238E27FC236}">
                <a16:creationId xmlns:a16="http://schemas.microsoft.com/office/drawing/2014/main" id="{A1CE65C3-72B7-4B22-A39F-33BFAD7D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75" y="610479"/>
            <a:ext cx="10703112" cy="60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D24410-8C9C-4B2C-84D2-33389C6948FB}"/>
              </a:ext>
            </a:extLst>
          </p:cNvPr>
          <p:cNvSpPr txBox="1"/>
          <p:nvPr/>
        </p:nvSpPr>
        <p:spPr>
          <a:xfrm>
            <a:off x="229704" y="150191"/>
            <a:ext cx="44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NL SAP-</a:t>
            </a:r>
            <a:r>
              <a:rPr lang="de-CH" dirty="0" err="1"/>
              <a:t>compliant</a:t>
            </a:r>
            <a:r>
              <a:rPr lang="de-CH" dirty="0"/>
              <a:t> Format</a:t>
            </a:r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8C8A4AB-FC47-48D2-ACC9-670CAE303374}"/>
              </a:ext>
            </a:extLst>
          </p:cNvPr>
          <p:cNvSpPr/>
          <p:nvPr/>
        </p:nvSpPr>
        <p:spPr>
          <a:xfrm>
            <a:off x="6434531" y="2778974"/>
            <a:ext cx="503583" cy="19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Frédéric Alexandre</dc:creator>
  <cp:lastModifiedBy>Frédéric Alexandre</cp:lastModifiedBy>
  <cp:revision>2</cp:revision>
  <dcterms:created xsi:type="dcterms:W3CDTF">2021-04-27T06:58:09Z</dcterms:created>
  <dcterms:modified xsi:type="dcterms:W3CDTF">2021-04-27T07:04:29Z</dcterms:modified>
</cp:coreProperties>
</file>